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247F-B65B-4541-BD51-389E5CD61E55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DB2345A-69FF-4902-8ED1-48FE55A05D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247F-B65B-4541-BD51-389E5CD61E55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345A-69FF-4902-8ED1-48FE55A05D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DB2345A-69FF-4902-8ED1-48FE55A05D2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247F-B65B-4541-BD51-389E5CD61E55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247F-B65B-4541-BD51-389E5CD61E55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DB2345A-69FF-4902-8ED1-48FE55A05D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247F-B65B-4541-BD51-389E5CD61E55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DB2345A-69FF-4902-8ED1-48FE55A05D2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70C247F-B65B-4541-BD51-389E5CD61E55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2345A-69FF-4902-8ED1-48FE55A05D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247F-B65B-4541-BD51-389E5CD61E55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DB2345A-69FF-4902-8ED1-48FE55A05D2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247F-B65B-4541-BD51-389E5CD61E55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DB2345A-69FF-4902-8ED1-48FE55A05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247F-B65B-4541-BD51-389E5CD61E55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B2345A-69FF-4902-8ED1-48FE55A05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DB2345A-69FF-4902-8ED1-48FE55A05D2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C247F-B65B-4541-BD51-389E5CD61E55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DB2345A-69FF-4902-8ED1-48FE55A05D2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70C247F-B65B-4541-BD51-389E5CD61E55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70C247F-B65B-4541-BD51-389E5CD61E55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DB2345A-69FF-4902-8ED1-48FE55A05D2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times.com/2014/09/10/opinion/dengue-fever-hits-japan.html?partner=rssnyt&amp;emc=rss&amp;_r=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R-Zg5es7m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rhet%20analysis%20ads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rhetorical%20analysis%20example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RHETORICAL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2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READ THE ARTICLE AND DETERMINE WHICH PART OF THE RHETORICAL TRIANGLE IT APPEALS TO. USE DETAILS TO SUPPORT YOUR THESIS.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u="sng" dirty="0">
                <a:hlinkClick r:id="rId2"/>
              </a:rPr>
              <a:t>http://www.nytimes.com/2014/09/10/opinion/dengue-fever-hits-japan.html?partner=rssnyt&amp;emc=rss&amp;_r=0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4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WRITER RHETORICAL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ACTUALLY TWO RHETORICAL TRIANGLES.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READER RHETORICAL TRIANGLE IS THE ONE WE’VE BEEN DEALING WITH. TO EXPLAIN THE OTHER, I NEED VOLUNTEERS.</a:t>
            </a:r>
          </a:p>
          <a:p>
            <a:pPr marL="891540" lvl="2" indent="-342900"/>
            <a:r>
              <a:rPr lang="en-US" dirty="0" smtClean="0"/>
              <a:t>TWO BOYS</a:t>
            </a:r>
          </a:p>
          <a:p>
            <a:pPr marL="891540" lvl="2" indent="-342900"/>
            <a:r>
              <a:rPr lang="en-US" dirty="0" smtClean="0"/>
              <a:t>THREE GIRLS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4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WRITER RHETORICAL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57300" y="4537823"/>
            <a:ext cx="1905000" cy="7650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505200" y="2743200"/>
            <a:ext cx="2743200" cy="2362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86200" y="2090888"/>
            <a:ext cx="182934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/>
              <a:t>MESSAGE</a:t>
            </a:r>
            <a:endParaRPr lang="en-US" sz="2700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4591925"/>
            <a:ext cx="201369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/>
              <a:t>AUDIENCE</a:t>
            </a:r>
            <a:endParaRPr lang="en-US" sz="27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2564852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How is logic used?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Are the connections and claims logical?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2711" y="5161674"/>
            <a:ext cx="3626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How does the author establish credibility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5547" y="5099756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Who is the author speaking to?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can you best reach the audience?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0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RHETORIC?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Rhetoric is the art of communication…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This means both oral and written communication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6116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62401" y="2209800"/>
            <a:ext cx="1447800" cy="60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LOGOS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124200" y="2667000"/>
            <a:ext cx="3048000" cy="2286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SUBJECT </a:t>
            </a:r>
          </a:p>
          <a:p>
            <a:pPr algn="ctr"/>
            <a:r>
              <a:rPr lang="en-US" dirty="0" smtClean="0"/>
              <a:t>MATTER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32205" y="4851484"/>
            <a:ext cx="135966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/>
              <a:t>ETHOS</a:t>
            </a:r>
            <a:endParaRPr lang="en-US" sz="2700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4851483"/>
            <a:ext cx="2057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PATHOS</a:t>
            </a:r>
            <a:endParaRPr lang="en-US" sz="2700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176414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LOGIC, LOGICAL REASONING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486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CREDIBILITY/ETHICS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5470151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90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VISUAL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PAY ATTENTION…I WILL BE ASKING QUESTIONS ABOUT THEIR USE OF ARGUMENT.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https://www.youtube.com/watch?v=1R-Zg5es7mg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61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TWO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584448" cy="7589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What was Lizzie’s argument?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371600" y="2971800"/>
            <a:ext cx="1447800" cy="1219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</a:p>
          <a:p>
            <a:pPr algn="ctr"/>
            <a:endParaRPr lang="en-US" dirty="0"/>
          </a:p>
        </p:txBody>
      </p:sp>
      <p:pic>
        <p:nvPicPr>
          <p:cNvPr id="1026" name="Picture 2" descr="C:\Users\alisha.paxton\AppData\Local\Microsoft\Windows\Temporary Internet Files\Content.IE5\941BPKG1\Green_check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037" y="2438400"/>
            <a:ext cx="288925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lisha.paxton\AppData\Local\Microsoft\Windows\Temporary Internet Files\Content.IE5\941BPKG1\Green_check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83" y="4165421"/>
            <a:ext cx="288925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lisha.paxton\AppData\Local\Microsoft\Windows\Temporary Internet Files\Content.IE5\941BPKG1\Green_check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65421"/>
            <a:ext cx="288925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495300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Analysis: She had logical reasoning and back up, credibility, and proper emotion…a well-rounded argument.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36444" y="1559693"/>
            <a:ext cx="3505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What was Darcy’s argument?</a:t>
            </a:r>
            <a:endParaRPr lang="en-US" sz="2500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334000" y="2971800"/>
            <a:ext cx="911577" cy="1174044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352344" y="4193822"/>
            <a:ext cx="1786466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24600" y="2971800"/>
            <a:ext cx="814210" cy="1222022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alisha.paxton\AppData\Local\Microsoft\Windows\Temporary Internet Files\Content.IE5\GPX3ZDEY\valentine-hear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041" y="3429000"/>
            <a:ext cx="473072" cy="627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lisha.paxton\AppData\Local\Microsoft\Windows\Temporary Internet Files\Content.IE5\WDUO5O3H\X-marks-the-spot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746" y="2546582"/>
            <a:ext cx="293707" cy="36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alisha.paxton\AppData\Local\Microsoft\Windows\Temporary Internet Files\Content.IE5\WDUO5O3H\X-marks-the-spot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590" y="4273603"/>
            <a:ext cx="293707" cy="36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C:\Users\alisha.paxton\AppData\Local\Microsoft\Windows\Temporary Internet Files\Content.IE5\WDUO5O3H\X-marks-the-spot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263372"/>
            <a:ext cx="293707" cy="36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lisha.paxton\AppData\Local\Microsoft\Windows\Temporary Internet Files\Content.IE5\941BPKG1\120px-Broken_heart.svg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431" y="3538714"/>
            <a:ext cx="499576" cy="40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648200" y="4953000"/>
            <a:ext cx="39934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Analysis: Though heartfelt, his argument did not have the proper logical reasoning, credibility, or emotional support and thus fell apart.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6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THUS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SO…GOOD ARGUMENTS SHOULD HAVE A SOLID BASE OF ALL THREE, IF POSSIBLE. MOST, HOWEVER, APPEAL TO ONE PART OF THE TRIANGLE MORE THAN OTHERS…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APPEALS TO LOGIC, CREDIBILITY/ETHICS, OR EMOTION.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HAVE YOU EVER…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64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THIS PICTURE IS AN APPEAL TO WHAT?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30476"/>
            <a:ext cx="6781800" cy="452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08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TRY ON YOUR OWN…PICK ONE AND ANLAYZE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 A PARTNER, CHOOSE AND AD. ANALYZE IT IN TERMS OF THE RHETORICAL TRIANGLE.</a:t>
            </a:r>
          </a:p>
          <a:p>
            <a:pPr marL="0" indent="0">
              <a:buNone/>
            </a:pPr>
            <a:endParaRPr lang="en-US" dirty="0" smtClean="0"/>
          </a:p>
          <a:p>
            <a:pPr marL="891540" lvl="2" indent="-342900"/>
            <a:r>
              <a:rPr lang="en-US" dirty="0" smtClean="0"/>
              <a:t>WHAT IS THE PURPOSE OF THE AD?</a:t>
            </a:r>
          </a:p>
          <a:p>
            <a:pPr marL="891540" lvl="2" indent="-342900"/>
            <a:r>
              <a:rPr lang="en-US" dirty="0" smtClean="0"/>
              <a:t>WHICH PART OF THE RHET. TRIANGLE IS BEING USED MOST?</a:t>
            </a:r>
          </a:p>
          <a:p>
            <a:pPr marL="891540" lvl="2" indent="-342900"/>
            <a:r>
              <a:rPr lang="en-US" dirty="0" smtClean="0"/>
              <a:t>GIVE ME DETAILS…EXPLAIN YOURSELVES</a:t>
            </a:r>
          </a:p>
          <a:p>
            <a:pPr marL="891540" lvl="2" indent="-342900"/>
            <a:endParaRPr lang="en-US" dirty="0"/>
          </a:p>
          <a:p>
            <a:pPr marL="891540" lvl="2" indent="-342900"/>
            <a:r>
              <a:rPr lang="en-US" dirty="0" err="1" smtClean="0">
                <a:hlinkClick r:id="rId2" action="ppaction://hlinkfile"/>
              </a:rPr>
              <a:t>rhet</a:t>
            </a:r>
            <a:r>
              <a:rPr lang="en-US" dirty="0" smtClean="0">
                <a:hlinkClick r:id="rId2" action="ppaction://hlinkfile"/>
              </a:rPr>
              <a:t> analysis ads.docx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9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WRITTEN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FOLLOWING IS PRIMARILY AN APPEAL TO WHAT?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 action="ppaction://hlinkfile"/>
              </a:rPr>
              <a:t>rhetorical analysis example.docx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85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186</TotalTime>
  <Words>336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RHETORICAL ANALYSIS</vt:lpstr>
      <vt:lpstr>WHAT IS RHETORIC?</vt:lpstr>
      <vt:lpstr>RHETORICAL TRIANGLE</vt:lpstr>
      <vt:lpstr>A VISUAL EXAMPLE</vt:lpstr>
      <vt:lpstr>ANALYSIS: TWO ARGUMENTS</vt:lpstr>
      <vt:lpstr>SUMMARY THUS FAR</vt:lpstr>
      <vt:lpstr>VISUAL ADS</vt:lpstr>
      <vt:lpstr>TRY ON YOUR OWN…PICK ONE AND ANLAYZE</vt:lpstr>
      <vt:lpstr>A WRITTEN EXAMPLE</vt:lpstr>
      <vt:lpstr>YOU TRY</vt:lpstr>
      <vt:lpstr>WRITER RHETORICAL TRIANGLE</vt:lpstr>
      <vt:lpstr>WRITER RHETORICAL TRIANGLE</vt:lpstr>
    </vt:vector>
  </TitlesOfParts>
  <Company>Jordan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Alisha Paxton</dc:creator>
  <cp:lastModifiedBy>Alisha Paxton</cp:lastModifiedBy>
  <cp:revision>13</cp:revision>
  <dcterms:created xsi:type="dcterms:W3CDTF">2015-09-01T13:06:07Z</dcterms:created>
  <dcterms:modified xsi:type="dcterms:W3CDTF">2015-09-01T16:12:31Z</dcterms:modified>
</cp:coreProperties>
</file>