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8CEE2-7A69-46D2-9CA0-7DF43CAFB7B5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055D075-9771-4913-BB61-D9BCC3BB5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ixminutes.dlugan.com/ethos-defini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http://sixminutes.dlugan.com/ethos-definition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9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5300" y="6858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RHETORICAL TRIANGLE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62401" y="2276961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124200" y="3027470"/>
            <a:ext cx="3048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</a:t>
            </a:r>
          </a:p>
          <a:p>
            <a:pPr algn="ctr"/>
            <a:r>
              <a:rPr lang="en-US" dirty="0" smtClean="0"/>
              <a:t>MATTER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2205" y="5313470"/>
            <a:ext cx="13596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ETHOS</a:t>
            </a:r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267288"/>
            <a:ext cx="2057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PATHOS</a:t>
            </a:r>
            <a:endParaRPr lang="en-US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3091873" y="270189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LOGIC, LOGICAL REASONING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579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CREDIBILITY/ETHICS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579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9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9293" y="395998"/>
            <a:ext cx="7756263" cy="10542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dirty="0" smtClean="0"/>
              <a:t>WRITER RHETORICAL TRIANGLE</a:t>
            </a:r>
            <a:endParaRPr lang="en-US" sz="4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5309485"/>
            <a:ext cx="1905000" cy="765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523673" y="3437723"/>
            <a:ext cx="27432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4673" y="2785411"/>
            <a:ext cx="18293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MESSAGE</a:t>
            </a:r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6266873" y="5308169"/>
            <a:ext cx="20136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AUDIENCE</a:t>
            </a:r>
            <a:endParaRPr lang="en-US" sz="2700" dirty="0"/>
          </a:p>
        </p:txBody>
      </p:sp>
      <p:sp>
        <p:nvSpPr>
          <p:cNvPr id="9" name="TextBox 8"/>
          <p:cNvSpPr txBox="1"/>
          <p:nvPr/>
        </p:nvSpPr>
        <p:spPr>
          <a:xfrm>
            <a:off x="1085273" y="3259375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How is logic used?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the connections and claims logical?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10395" y="5865776"/>
            <a:ext cx="362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How does the author establish credibility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8219" y="4099047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Who is the author speaking to?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can you best reach the audience?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0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Essential but difficult </a:t>
            </a:r>
          </a:p>
          <a:p>
            <a:r>
              <a:rPr lang="en-US" sz="4000" dirty="0" smtClean="0"/>
              <a:t>Not an exact science</a:t>
            </a:r>
          </a:p>
          <a:p>
            <a:pPr lvl="1"/>
            <a:r>
              <a:rPr lang="en-US" sz="4000" dirty="0" smtClean="0"/>
              <a:t>Weight vs. Health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How can you develop ethos in your writing?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2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Ethos can be defined as</a:t>
            </a:r>
          </a:p>
          <a:p>
            <a:pPr lvl="3"/>
            <a:r>
              <a:rPr lang="en-US" sz="4000" dirty="0"/>
              <a:t>Similarity</a:t>
            </a:r>
          </a:p>
          <a:p>
            <a:pPr lvl="3"/>
            <a:r>
              <a:rPr lang="en-US" sz="4000" dirty="0" smtClean="0"/>
              <a:t>Trustworthiness</a:t>
            </a:r>
          </a:p>
          <a:p>
            <a:pPr lvl="3"/>
            <a:r>
              <a:rPr lang="en-US" sz="4000" dirty="0" smtClean="0"/>
              <a:t>Authority</a:t>
            </a:r>
          </a:p>
          <a:p>
            <a:pPr lvl="3"/>
            <a:r>
              <a:rPr lang="en-US" sz="4000" dirty="0" smtClean="0"/>
              <a:t>Reputation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2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/>
          <a:lstStyle/>
          <a:p>
            <a:r>
              <a:rPr lang="en-US" sz="3600" dirty="0" smtClean="0"/>
              <a:t>Similarity</a:t>
            </a:r>
          </a:p>
          <a:p>
            <a:pPr lvl="1"/>
            <a:r>
              <a:rPr lang="en-US" sz="2800" dirty="0" smtClean="0"/>
              <a:t>Audience Analysis</a:t>
            </a:r>
          </a:p>
          <a:p>
            <a:pPr lvl="1"/>
            <a:r>
              <a:rPr lang="en-US" sz="2800" dirty="0" smtClean="0"/>
              <a:t>Sympathy and Empathy</a:t>
            </a:r>
          </a:p>
          <a:p>
            <a:pPr lvl="2"/>
            <a:r>
              <a:rPr lang="en-US" dirty="0" smtClean="0"/>
              <a:t>Consider age/gender/race/culture/socio-economic status</a:t>
            </a:r>
          </a:p>
          <a:p>
            <a:pPr lvl="1"/>
            <a:r>
              <a:rPr lang="en-US" sz="2800" dirty="0" smtClean="0"/>
              <a:t>In writing, focus on </a:t>
            </a:r>
          </a:p>
          <a:p>
            <a:pPr lvl="2"/>
            <a:r>
              <a:rPr lang="en-US" sz="2400" dirty="0" smtClean="0"/>
              <a:t>Situation and expectation</a:t>
            </a:r>
          </a:p>
          <a:p>
            <a:pPr lvl="3"/>
            <a:r>
              <a:rPr lang="en-US" sz="2200" dirty="0" smtClean="0"/>
              <a:t>Who is the audience?</a:t>
            </a:r>
          </a:p>
          <a:p>
            <a:pPr lvl="3"/>
            <a:r>
              <a:rPr lang="en-US" sz="2200" dirty="0" smtClean="0"/>
              <a:t>What do they want?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Trustworthiness</a:t>
            </a:r>
          </a:p>
          <a:p>
            <a:pPr lvl="1"/>
            <a:r>
              <a:rPr lang="en-US" sz="3200" dirty="0" smtClean="0"/>
              <a:t>Often comes through how you live your life</a:t>
            </a:r>
          </a:p>
          <a:p>
            <a:pPr lvl="1"/>
            <a:r>
              <a:rPr lang="en-US" sz="3200" dirty="0" smtClean="0"/>
              <a:t>In writing, it can come from proving the trustworthiness of your sources.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2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Authority</a:t>
            </a:r>
          </a:p>
          <a:p>
            <a:pPr lvl="1"/>
            <a:r>
              <a:rPr lang="en-US" sz="3200" dirty="0" smtClean="0"/>
              <a:t>Organization (business, etc.)</a:t>
            </a:r>
          </a:p>
          <a:p>
            <a:pPr lvl="1"/>
            <a:r>
              <a:rPr lang="en-US" sz="3200" dirty="0" smtClean="0"/>
              <a:t>Politics</a:t>
            </a:r>
          </a:p>
          <a:p>
            <a:pPr lvl="1"/>
            <a:r>
              <a:rPr lang="en-US" sz="3200" dirty="0" smtClean="0"/>
              <a:t>Religion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1"/>
            <a:r>
              <a:rPr lang="en-US" sz="3200" dirty="0" smtClean="0"/>
              <a:t>Age</a:t>
            </a:r>
          </a:p>
          <a:p>
            <a:pPr lvl="2"/>
            <a:r>
              <a:rPr lang="en-US" sz="2600" dirty="0" smtClean="0"/>
              <a:t>In writing, again it often comes from your sources.</a:t>
            </a:r>
          </a:p>
          <a:p>
            <a:pPr lvl="2"/>
            <a:r>
              <a:rPr lang="en-US" sz="2600" dirty="0" smtClean="0"/>
              <a:t>Also on how you deal with your sources</a:t>
            </a:r>
          </a:p>
          <a:p>
            <a:pPr lvl="3"/>
            <a:r>
              <a:rPr lang="en-US" sz="2600" dirty="0" smtClean="0"/>
              <a:t>Complexity and clarity of thought.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6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1"/>
            <a:ext cx="7745505" cy="4648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Reputation (or Expertise)</a:t>
            </a:r>
          </a:p>
          <a:p>
            <a:pPr lvl="1"/>
            <a:r>
              <a:rPr lang="en-US" sz="2800" dirty="0" smtClean="0"/>
              <a:t>Experience</a:t>
            </a:r>
          </a:p>
          <a:p>
            <a:pPr lvl="1"/>
            <a:r>
              <a:rPr lang="en-US" sz="2800" dirty="0" smtClean="0"/>
              <a:t>Proximity</a:t>
            </a:r>
          </a:p>
          <a:p>
            <a:pPr lvl="1"/>
            <a:r>
              <a:rPr lang="en-US" sz="2800" dirty="0" smtClean="0"/>
              <a:t>Production</a:t>
            </a:r>
          </a:p>
          <a:p>
            <a:pPr lvl="1"/>
            <a:r>
              <a:rPr lang="en-US" sz="2800" dirty="0" smtClean="0"/>
              <a:t>Skill</a:t>
            </a:r>
          </a:p>
          <a:p>
            <a:pPr lvl="2"/>
            <a:r>
              <a:rPr lang="en-US" sz="2400" dirty="0" smtClean="0"/>
              <a:t>In writing, it comes from your how thorough you are.</a:t>
            </a:r>
          </a:p>
          <a:p>
            <a:pPr lvl="3"/>
            <a:r>
              <a:rPr lang="en-US" sz="2400" dirty="0" smtClean="0"/>
              <a:t>Thorough research</a:t>
            </a:r>
          </a:p>
          <a:p>
            <a:pPr lvl="3"/>
            <a:r>
              <a:rPr lang="en-US" sz="2400" dirty="0" smtClean="0"/>
              <a:t>Understanding your sources</a:t>
            </a:r>
          </a:p>
          <a:p>
            <a:pPr lvl="3"/>
            <a:r>
              <a:rPr lang="en-US" sz="2400" dirty="0" smtClean="0"/>
              <a:t>Establishing your own views of the subject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Ethos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1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</TotalTime>
  <Words>217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PowerPoint Presentation</vt:lpstr>
      <vt:lpstr>PowerPoint Presentation</vt:lpstr>
      <vt:lpstr>PowerPoint Presentation</vt:lpstr>
      <vt:lpstr>Developing Ethos</vt:lpstr>
      <vt:lpstr>Developing Ethos</vt:lpstr>
      <vt:lpstr>Developing Ethos</vt:lpstr>
      <vt:lpstr>Developing Ethos</vt:lpstr>
      <vt:lpstr>Developing Ethos</vt:lpstr>
      <vt:lpstr>Developing Ethos</vt:lpstr>
      <vt:lpstr>PowerPoint Presentation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 Paxton</dc:creator>
  <cp:lastModifiedBy>Alisha Paxton</cp:lastModifiedBy>
  <cp:revision>3</cp:revision>
  <dcterms:created xsi:type="dcterms:W3CDTF">2017-01-24T13:37:43Z</dcterms:created>
  <dcterms:modified xsi:type="dcterms:W3CDTF">2017-01-24T14:02:06Z</dcterms:modified>
</cp:coreProperties>
</file>